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305" r:id="rId2"/>
    <p:sldId id="259" r:id="rId3"/>
    <p:sldId id="286" r:id="rId4"/>
    <p:sldId id="261" r:id="rId5"/>
    <p:sldId id="309" r:id="rId6"/>
    <p:sldId id="262" r:id="rId7"/>
    <p:sldId id="263" r:id="rId8"/>
    <p:sldId id="264" r:id="rId9"/>
    <p:sldId id="313" r:id="rId10"/>
    <p:sldId id="268" r:id="rId11"/>
    <p:sldId id="310" r:id="rId12"/>
    <p:sldId id="307" r:id="rId13"/>
    <p:sldId id="293" r:id="rId14"/>
    <p:sldId id="295" r:id="rId15"/>
    <p:sldId id="289" r:id="rId16"/>
    <p:sldId id="308" r:id="rId17"/>
    <p:sldId id="297" r:id="rId18"/>
    <p:sldId id="298" r:id="rId19"/>
    <p:sldId id="299" r:id="rId20"/>
    <p:sldId id="300" r:id="rId21"/>
    <p:sldId id="303" r:id="rId22"/>
    <p:sldId id="306" r:id="rId23"/>
    <p:sldId id="283" r:id="rId24"/>
    <p:sldId id="312" r:id="rId25"/>
  </p:sldIdLst>
  <p:sldSz cx="10475913" cy="5651500"/>
  <p:notesSz cx="6858000" cy="9144000"/>
  <p:embeddedFontLst>
    <p:embeddedFont>
      <p:font typeface="Ubuntu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jW32WlQDOUPm6+a+eGs2gI2+Hv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85800"/>
            <a:ext cx="6353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85800"/>
            <a:ext cx="6353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85800"/>
            <a:ext cx="6353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418750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85800"/>
            <a:ext cx="6353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85800"/>
            <a:ext cx="6353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85800"/>
            <a:ext cx="6353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1" name="Google Shape;5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85800"/>
            <a:ext cx="6353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85800"/>
            <a:ext cx="6353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685800"/>
            <a:ext cx="63531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4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4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4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4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4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1765548" y="592784"/>
            <a:ext cx="7431780" cy="52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ubTitle" idx="1"/>
          </p:nvPr>
        </p:nvSpPr>
        <p:spPr>
          <a:xfrm>
            <a:off x="834842" y="1279925"/>
            <a:ext cx="8824101" cy="372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8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8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8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8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8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8"/>
          <p:cNvSpPr txBox="1">
            <a:spLocks noGrp="1"/>
          </p:cNvSpPr>
          <p:nvPr>
            <p:ph type="title"/>
          </p:nvPr>
        </p:nvSpPr>
        <p:spPr>
          <a:xfrm>
            <a:off x="1765548" y="598048"/>
            <a:ext cx="7431780" cy="52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48"/>
          <p:cNvSpPr txBox="1">
            <a:spLocks noGrp="1"/>
          </p:cNvSpPr>
          <p:nvPr>
            <p:ph type="subTitle" idx="1"/>
          </p:nvPr>
        </p:nvSpPr>
        <p:spPr>
          <a:xfrm>
            <a:off x="1132856" y="2410945"/>
            <a:ext cx="2628258" cy="3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48"/>
          <p:cNvSpPr txBox="1">
            <a:spLocks noGrp="1"/>
          </p:cNvSpPr>
          <p:nvPr>
            <p:ph type="subTitle" idx="2"/>
          </p:nvPr>
        </p:nvSpPr>
        <p:spPr>
          <a:xfrm>
            <a:off x="1171178" y="2800328"/>
            <a:ext cx="2551613" cy="95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48"/>
          <p:cNvSpPr txBox="1">
            <a:spLocks noGrp="1"/>
          </p:cNvSpPr>
          <p:nvPr>
            <p:ph type="subTitle" idx="3"/>
          </p:nvPr>
        </p:nvSpPr>
        <p:spPr>
          <a:xfrm>
            <a:off x="3918801" y="2410121"/>
            <a:ext cx="2628258" cy="31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48"/>
          <p:cNvSpPr txBox="1">
            <a:spLocks noGrp="1"/>
          </p:cNvSpPr>
          <p:nvPr>
            <p:ph type="subTitle" idx="4"/>
          </p:nvPr>
        </p:nvSpPr>
        <p:spPr>
          <a:xfrm>
            <a:off x="3954889" y="2802306"/>
            <a:ext cx="2556082" cy="95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48"/>
          <p:cNvSpPr txBox="1">
            <a:spLocks noGrp="1"/>
          </p:cNvSpPr>
          <p:nvPr>
            <p:ph type="subTitle" idx="5"/>
          </p:nvPr>
        </p:nvSpPr>
        <p:spPr>
          <a:xfrm>
            <a:off x="6704787" y="2410945"/>
            <a:ext cx="2628258" cy="3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48"/>
          <p:cNvSpPr txBox="1">
            <a:spLocks noGrp="1"/>
          </p:cNvSpPr>
          <p:nvPr>
            <p:ph type="subTitle" idx="6"/>
          </p:nvPr>
        </p:nvSpPr>
        <p:spPr>
          <a:xfrm>
            <a:off x="6740875" y="2802306"/>
            <a:ext cx="2556082" cy="95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96" name="Google Shape;296;p48"/>
          <p:cNvGrpSpPr/>
          <p:nvPr/>
        </p:nvGrpSpPr>
        <p:grpSpPr>
          <a:xfrm>
            <a:off x="424137" y="207695"/>
            <a:ext cx="8540293" cy="5250721"/>
            <a:chOff x="370211" y="189025"/>
            <a:chExt cx="7454476" cy="4778746"/>
          </a:xfrm>
        </p:grpSpPr>
        <p:sp>
          <p:nvSpPr>
            <p:cNvPr id="297" name="Google Shape;297;p48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80"/>
                <a:buFont typeface="Arial"/>
                <a:buNone/>
              </a:pPr>
              <a:endPara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8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80"/>
                <a:buFont typeface="Arial"/>
                <a:buNone/>
              </a:pPr>
              <a:endPara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8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80"/>
                <a:buFont typeface="Arial"/>
                <a:buNone/>
              </a:pPr>
              <a:endPara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8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80"/>
                <a:buFont typeface="Arial"/>
                <a:buNone/>
              </a:pPr>
              <a:endPara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8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80"/>
                <a:buFont typeface="Arial"/>
                <a:buNone/>
              </a:pPr>
              <a:endPara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8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80"/>
                <a:buFont typeface="Arial"/>
                <a:buNone/>
              </a:pPr>
              <a:endPara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8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80"/>
                <a:buFont typeface="Arial"/>
                <a:buNone/>
              </a:pPr>
              <a:endPara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8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80"/>
                <a:buFont typeface="Arial"/>
                <a:buNone/>
              </a:pPr>
              <a:endPara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8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80"/>
                <a:buFont typeface="Arial"/>
                <a:buNone/>
              </a:pPr>
              <a:endPara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8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80"/>
                <a:buFont typeface="Arial"/>
                <a:buNone/>
              </a:pPr>
              <a:endPara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8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80"/>
                <a:buFont typeface="Arial"/>
                <a:buNone/>
              </a:pPr>
              <a:endPara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8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80"/>
                <a:buFont typeface="Arial"/>
                <a:buNone/>
              </a:pPr>
              <a:endPara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8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80"/>
                <a:buFont typeface="Arial"/>
                <a:buNone/>
              </a:pPr>
              <a:endPara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CUSTOM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"/>
          <p:cNvSpPr/>
          <p:nvPr/>
        </p:nvSpPr>
        <p:spPr>
          <a:xfrm>
            <a:off x="310273" y="116986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9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9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9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9"/>
          <p:cNvSpPr/>
          <p:nvPr/>
        </p:nvSpPr>
        <p:spPr>
          <a:xfrm>
            <a:off x="933627" y="587157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9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9"/>
          <p:cNvSpPr txBox="1">
            <a:spLocks noGrp="1"/>
          </p:cNvSpPr>
          <p:nvPr>
            <p:ph type="title"/>
          </p:nvPr>
        </p:nvSpPr>
        <p:spPr>
          <a:xfrm>
            <a:off x="1765548" y="592784"/>
            <a:ext cx="7431780" cy="52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9"/>
          <p:cNvSpPr txBox="1">
            <a:spLocks noGrp="1"/>
          </p:cNvSpPr>
          <p:nvPr>
            <p:ph type="subTitle" idx="1"/>
          </p:nvPr>
        </p:nvSpPr>
        <p:spPr>
          <a:xfrm>
            <a:off x="1210733" y="1990111"/>
            <a:ext cx="2552988" cy="80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49"/>
          <p:cNvSpPr txBox="1">
            <a:spLocks noGrp="1"/>
          </p:cNvSpPr>
          <p:nvPr>
            <p:ph type="subTitle" idx="2"/>
          </p:nvPr>
        </p:nvSpPr>
        <p:spPr>
          <a:xfrm>
            <a:off x="4057787" y="1989452"/>
            <a:ext cx="2549551" cy="80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49"/>
          <p:cNvSpPr txBox="1">
            <a:spLocks noGrp="1"/>
          </p:cNvSpPr>
          <p:nvPr>
            <p:ph type="subTitle" idx="3"/>
          </p:nvPr>
        </p:nvSpPr>
        <p:spPr>
          <a:xfrm>
            <a:off x="1210733" y="3820579"/>
            <a:ext cx="2549551" cy="80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49"/>
          <p:cNvSpPr txBox="1">
            <a:spLocks noGrp="1"/>
          </p:cNvSpPr>
          <p:nvPr>
            <p:ph type="subTitle" idx="4"/>
          </p:nvPr>
        </p:nvSpPr>
        <p:spPr>
          <a:xfrm>
            <a:off x="4057787" y="3820579"/>
            <a:ext cx="2549551" cy="80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49"/>
          <p:cNvSpPr/>
          <p:nvPr/>
        </p:nvSpPr>
        <p:spPr>
          <a:xfrm>
            <a:off x="4271990" y="5159940"/>
            <a:ext cx="248191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9"/>
          <p:cNvSpPr/>
          <p:nvPr/>
        </p:nvSpPr>
        <p:spPr>
          <a:xfrm>
            <a:off x="8488815" y="5387780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9"/>
          <p:cNvSpPr/>
          <p:nvPr/>
        </p:nvSpPr>
        <p:spPr>
          <a:xfrm>
            <a:off x="559732" y="3999660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9"/>
          <p:cNvSpPr/>
          <p:nvPr/>
        </p:nvSpPr>
        <p:spPr>
          <a:xfrm>
            <a:off x="826470" y="1446473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9"/>
          <p:cNvSpPr/>
          <p:nvPr/>
        </p:nvSpPr>
        <p:spPr>
          <a:xfrm>
            <a:off x="435428" y="85691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9"/>
          <p:cNvSpPr/>
          <p:nvPr/>
        </p:nvSpPr>
        <p:spPr>
          <a:xfrm>
            <a:off x="911049" y="4878178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9"/>
          <p:cNvSpPr/>
          <p:nvPr/>
        </p:nvSpPr>
        <p:spPr>
          <a:xfrm>
            <a:off x="2199458" y="5387757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9"/>
          <p:cNvSpPr/>
          <p:nvPr/>
        </p:nvSpPr>
        <p:spPr>
          <a:xfrm>
            <a:off x="7402214" y="5242680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9"/>
          <p:cNvSpPr/>
          <p:nvPr/>
        </p:nvSpPr>
        <p:spPr>
          <a:xfrm>
            <a:off x="472239" y="17511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9"/>
          <p:cNvSpPr/>
          <p:nvPr/>
        </p:nvSpPr>
        <p:spPr>
          <a:xfrm>
            <a:off x="5581913" y="358613"/>
            <a:ext cx="73658" cy="706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9"/>
          <p:cNvSpPr/>
          <p:nvPr/>
        </p:nvSpPr>
        <p:spPr>
          <a:xfrm>
            <a:off x="424136" y="45119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9"/>
          <p:cNvSpPr/>
          <p:nvPr/>
        </p:nvSpPr>
        <p:spPr>
          <a:xfrm>
            <a:off x="1106218" y="133936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9"/>
          <p:cNvSpPr/>
          <p:nvPr/>
        </p:nvSpPr>
        <p:spPr>
          <a:xfrm>
            <a:off x="2300481" y="207695"/>
            <a:ext cx="248191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CUSTOM_5_1_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0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0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0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0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0"/>
          <p:cNvSpPr txBox="1">
            <a:spLocks noGrp="1"/>
          </p:cNvSpPr>
          <p:nvPr>
            <p:ph type="subTitle" idx="1"/>
          </p:nvPr>
        </p:nvSpPr>
        <p:spPr>
          <a:xfrm>
            <a:off x="1939244" y="3215370"/>
            <a:ext cx="3134869" cy="42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341" name="Google Shape;341;p50"/>
          <p:cNvSpPr txBox="1">
            <a:spLocks noGrp="1"/>
          </p:cNvSpPr>
          <p:nvPr>
            <p:ph type="subTitle" idx="2"/>
          </p:nvPr>
        </p:nvSpPr>
        <p:spPr>
          <a:xfrm>
            <a:off x="1939245" y="3859936"/>
            <a:ext cx="3132463" cy="42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342" name="Google Shape;342;p50"/>
          <p:cNvSpPr txBox="1">
            <a:spLocks noGrp="1"/>
          </p:cNvSpPr>
          <p:nvPr>
            <p:ph type="subTitle" idx="3"/>
          </p:nvPr>
        </p:nvSpPr>
        <p:spPr>
          <a:xfrm>
            <a:off x="1939244" y="2518272"/>
            <a:ext cx="3134869" cy="42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343" name="Google Shape;343;p50"/>
          <p:cNvSpPr txBox="1">
            <a:spLocks noGrp="1"/>
          </p:cNvSpPr>
          <p:nvPr>
            <p:ph type="subTitle" idx="4"/>
          </p:nvPr>
        </p:nvSpPr>
        <p:spPr>
          <a:xfrm>
            <a:off x="1939244" y="1871263"/>
            <a:ext cx="3134869" cy="42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9pPr>
          </a:lstStyle>
          <a:p>
            <a:endParaRPr/>
          </a:p>
        </p:txBody>
      </p:sp>
      <p:sp>
        <p:nvSpPr>
          <p:cNvPr id="344" name="Google Shape;344;p50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0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0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0"/>
          <p:cNvSpPr/>
          <p:nvPr/>
        </p:nvSpPr>
        <p:spPr>
          <a:xfrm>
            <a:off x="559732" y="3999660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0"/>
          <p:cNvSpPr/>
          <p:nvPr/>
        </p:nvSpPr>
        <p:spPr>
          <a:xfrm>
            <a:off x="657378" y="1530199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0"/>
          <p:cNvSpPr/>
          <p:nvPr/>
        </p:nvSpPr>
        <p:spPr>
          <a:xfrm>
            <a:off x="435428" y="85691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0"/>
          <p:cNvSpPr/>
          <p:nvPr/>
        </p:nvSpPr>
        <p:spPr>
          <a:xfrm>
            <a:off x="649151" y="5045629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0"/>
          <p:cNvSpPr/>
          <p:nvPr/>
        </p:nvSpPr>
        <p:spPr>
          <a:xfrm>
            <a:off x="4117174" y="5179212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0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0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0"/>
          <p:cNvSpPr/>
          <p:nvPr/>
        </p:nvSpPr>
        <p:spPr>
          <a:xfrm>
            <a:off x="472239" y="17511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0"/>
          <p:cNvSpPr/>
          <p:nvPr/>
        </p:nvSpPr>
        <p:spPr>
          <a:xfrm>
            <a:off x="424136" y="45119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0"/>
          <p:cNvSpPr/>
          <p:nvPr/>
        </p:nvSpPr>
        <p:spPr>
          <a:xfrm>
            <a:off x="548604" y="1255642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0"/>
          <p:cNvSpPr/>
          <p:nvPr/>
        </p:nvSpPr>
        <p:spPr>
          <a:xfrm>
            <a:off x="2213656" y="5192519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0"/>
          <p:cNvSpPr/>
          <p:nvPr/>
        </p:nvSpPr>
        <p:spPr>
          <a:xfrm>
            <a:off x="377951" y="3034393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0"/>
          <p:cNvSpPr/>
          <p:nvPr/>
        </p:nvSpPr>
        <p:spPr>
          <a:xfrm>
            <a:off x="4992661" y="5357251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0"/>
          <p:cNvSpPr txBox="1">
            <a:spLocks noGrp="1"/>
          </p:cNvSpPr>
          <p:nvPr>
            <p:ph type="title"/>
          </p:nvPr>
        </p:nvSpPr>
        <p:spPr>
          <a:xfrm>
            <a:off x="1764660" y="597618"/>
            <a:ext cx="7431780" cy="52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1"/>
          <p:cNvSpPr txBox="1">
            <a:spLocks noGrp="1"/>
          </p:cNvSpPr>
          <p:nvPr>
            <p:ph type="title"/>
          </p:nvPr>
        </p:nvSpPr>
        <p:spPr>
          <a:xfrm>
            <a:off x="523780" y="226322"/>
            <a:ext cx="9428036" cy="94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51"/>
          <p:cNvSpPr txBox="1">
            <a:spLocks noGrp="1"/>
          </p:cNvSpPr>
          <p:nvPr>
            <p:ph type="body" idx="1"/>
          </p:nvPr>
        </p:nvSpPr>
        <p:spPr>
          <a:xfrm>
            <a:off x="523780" y="1318683"/>
            <a:ext cx="4626721" cy="180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51"/>
          <p:cNvSpPr txBox="1">
            <a:spLocks noGrp="1"/>
          </p:cNvSpPr>
          <p:nvPr>
            <p:ph type="body" idx="2"/>
          </p:nvPr>
        </p:nvSpPr>
        <p:spPr>
          <a:xfrm>
            <a:off x="5325094" y="1318683"/>
            <a:ext cx="4626721" cy="180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51"/>
          <p:cNvSpPr txBox="1">
            <a:spLocks noGrp="1"/>
          </p:cNvSpPr>
          <p:nvPr>
            <p:ph type="body" idx="3"/>
          </p:nvPr>
        </p:nvSpPr>
        <p:spPr>
          <a:xfrm>
            <a:off x="523780" y="3245688"/>
            <a:ext cx="4626721" cy="180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6" name="Google Shape;366;p51"/>
          <p:cNvSpPr txBox="1">
            <a:spLocks noGrp="1"/>
          </p:cNvSpPr>
          <p:nvPr>
            <p:ph type="body" idx="4"/>
          </p:nvPr>
        </p:nvSpPr>
        <p:spPr>
          <a:xfrm>
            <a:off x="5325094" y="3245688"/>
            <a:ext cx="4626721" cy="180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7" name="Google Shape;367;p51"/>
          <p:cNvSpPr txBox="1">
            <a:spLocks noGrp="1"/>
          </p:cNvSpPr>
          <p:nvPr>
            <p:ph type="dt" idx="10"/>
          </p:nvPr>
        </p:nvSpPr>
        <p:spPr>
          <a:xfrm>
            <a:off x="523780" y="5146528"/>
            <a:ext cx="2444306" cy="39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8" name="Google Shape;368;p51"/>
          <p:cNvSpPr txBox="1">
            <a:spLocks noGrp="1"/>
          </p:cNvSpPr>
          <p:nvPr>
            <p:ph type="ftr" idx="11"/>
          </p:nvPr>
        </p:nvSpPr>
        <p:spPr>
          <a:xfrm>
            <a:off x="3579162" y="5146528"/>
            <a:ext cx="3317272" cy="39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9" name="Google Shape;369;p51"/>
          <p:cNvSpPr txBox="1">
            <a:spLocks noGrp="1"/>
          </p:cNvSpPr>
          <p:nvPr>
            <p:ph type="sldNum" idx="12"/>
          </p:nvPr>
        </p:nvSpPr>
        <p:spPr>
          <a:xfrm>
            <a:off x="7507510" y="5146528"/>
            <a:ext cx="2444306" cy="39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6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6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6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6"/>
          <p:cNvSpPr txBox="1">
            <a:spLocks noGrp="1"/>
          </p:cNvSpPr>
          <p:nvPr>
            <p:ph type="title"/>
          </p:nvPr>
        </p:nvSpPr>
        <p:spPr>
          <a:xfrm>
            <a:off x="1765548" y="584962"/>
            <a:ext cx="7417689" cy="550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9pPr>
          </a:lstStyle>
          <a:p>
            <a:endParaRPr/>
          </a:p>
        </p:txBody>
      </p:sp>
      <p:sp>
        <p:nvSpPr>
          <p:cNvPr id="90" name="Google Shape;90;p36"/>
          <p:cNvSpPr/>
          <p:nvPr/>
        </p:nvSpPr>
        <p:spPr>
          <a:xfrm>
            <a:off x="700362" y="3825121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6"/>
          <p:cNvSpPr/>
          <p:nvPr/>
        </p:nvSpPr>
        <p:spPr>
          <a:xfrm>
            <a:off x="859952" y="1369559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6"/>
          <p:cNvSpPr/>
          <p:nvPr/>
        </p:nvSpPr>
        <p:spPr>
          <a:xfrm>
            <a:off x="435428" y="85691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6"/>
          <p:cNvSpPr/>
          <p:nvPr/>
        </p:nvSpPr>
        <p:spPr>
          <a:xfrm>
            <a:off x="633398" y="502840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6"/>
          <p:cNvSpPr/>
          <p:nvPr/>
        </p:nvSpPr>
        <p:spPr>
          <a:xfrm>
            <a:off x="509094" y="3066795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6"/>
          <p:cNvSpPr/>
          <p:nvPr/>
        </p:nvSpPr>
        <p:spPr>
          <a:xfrm>
            <a:off x="373498" y="1975169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6"/>
          <p:cNvSpPr/>
          <p:nvPr/>
        </p:nvSpPr>
        <p:spPr>
          <a:xfrm>
            <a:off x="1575397" y="358613"/>
            <a:ext cx="73658" cy="706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6"/>
          <p:cNvSpPr/>
          <p:nvPr/>
        </p:nvSpPr>
        <p:spPr>
          <a:xfrm>
            <a:off x="424136" y="45119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6"/>
          <p:cNvSpPr/>
          <p:nvPr/>
        </p:nvSpPr>
        <p:spPr>
          <a:xfrm>
            <a:off x="423821" y="1176449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523780" y="226322"/>
            <a:ext cx="9428036" cy="94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>
            <a:off x="523780" y="1318683"/>
            <a:ext cx="4626721" cy="3729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body" idx="2"/>
          </p:nvPr>
        </p:nvSpPr>
        <p:spPr>
          <a:xfrm>
            <a:off x="5325094" y="1318683"/>
            <a:ext cx="4626721" cy="180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body" idx="3"/>
          </p:nvPr>
        </p:nvSpPr>
        <p:spPr>
          <a:xfrm>
            <a:off x="5325094" y="3245688"/>
            <a:ext cx="4626721" cy="180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dt" idx="10"/>
          </p:nvPr>
        </p:nvSpPr>
        <p:spPr>
          <a:xfrm>
            <a:off x="523780" y="5146528"/>
            <a:ext cx="2444306" cy="39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37"/>
          <p:cNvSpPr txBox="1">
            <a:spLocks noGrp="1"/>
          </p:cNvSpPr>
          <p:nvPr>
            <p:ph type="ftr" idx="11"/>
          </p:nvPr>
        </p:nvSpPr>
        <p:spPr>
          <a:xfrm>
            <a:off x="3579162" y="5146528"/>
            <a:ext cx="3317272" cy="39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sldNum" idx="12"/>
          </p:nvPr>
        </p:nvSpPr>
        <p:spPr>
          <a:xfrm>
            <a:off x="7507510" y="5146528"/>
            <a:ext cx="2444306" cy="39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3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3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3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3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3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3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3"/>
          <p:cNvSpPr txBox="1">
            <a:spLocks noGrp="1"/>
          </p:cNvSpPr>
          <p:nvPr>
            <p:ph type="title"/>
          </p:nvPr>
        </p:nvSpPr>
        <p:spPr>
          <a:xfrm>
            <a:off x="1765548" y="592784"/>
            <a:ext cx="7431780" cy="52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3"/>
          <p:cNvSpPr/>
          <p:nvPr/>
        </p:nvSpPr>
        <p:spPr>
          <a:xfrm>
            <a:off x="4271990" y="5159940"/>
            <a:ext cx="248191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3"/>
          <p:cNvSpPr/>
          <p:nvPr/>
        </p:nvSpPr>
        <p:spPr>
          <a:xfrm>
            <a:off x="8488815" y="5387780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3"/>
          <p:cNvSpPr/>
          <p:nvPr/>
        </p:nvSpPr>
        <p:spPr>
          <a:xfrm>
            <a:off x="559732" y="3999660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3"/>
          <p:cNvSpPr/>
          <p:nvPr/>
        </p:nvSpPr>
        <p:spPr>
          <a:xfrm>
            <a:off x="826470" y="1446473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3"/>
          <p:cNvSpPr/>
          <p:nvPr/>
        </p:nvSpPr>
        <p:spPr>
          <a:xfrm>
            <a:off x="435428" y="85691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43"/>
          <p:cNvSpPr/>
          <p:nvPr/>
        </p:nvSpPr>
        <p:spPr>
          <a:xfrm>
            <a:off x="649151" y="5380533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43"/>
          <p:cNvSpPr/>
          <p:nvPr/>
        </p:nvSpPr>
        <p:spPr>
          <a:xfrm>
            <a:off x="2199458" y="5387757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3"/>
          <p:cNvSpPr/>
          <p:nvPr/>
        </p:nvSpPr>
        <p:spPr>
          <a:xfrm>
            <a:off x="7402214" y="5242680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3"/>
          <p:cNvSpPr/>
          <p:nvPr/>
        </p:nvSpPr>
        <p:spPr>
          <a:xfrm>
            <a:off x="472239" y="17511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3"/>
          <p:cNvSpPr/>
          <p:nvPr/>
        </p:nvSpPr>
        <p:spPr>
          <a:xfrm>
            <a:off x="5581913" y="358613"/>
            <a:ext cx="73658" cy="706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3"/>
          <p:cNvSpPr/>
          <p:nvPr/>
        </p:nvSpPr>
        <p:spPr>
          <a:xfrm>
            <a:off x="424136" y="45119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3"/>
          <p:cNvSpPr/>
          <p:nvPr/>
        </p:nvSpPr>
        <p:spPr>
          <a:xfrm>
            <a:off x="1106218" y="133936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3"/>
          <p:cNvSpPr/>
          <p:nvPr/>
        </p:nvSpPr>
        <p:spPr>
          <a:xfrm>
            <a:off x="2300481" y="207695"/>
            <a:ext cx="248191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3"/>
          <p:cNvSpPr/>
          <p:nvPr/>
        </p:nvSpPr>
        <p:spPr>
          <a:xfrm>
            <a:off x="6914478" y="327059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4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4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4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4"/>
          <p:cNvSpPr txBox="1">
            <a:spLocks noGrp="1"/>
          </p:cNvSpPr>
          <p:nvPr>
            <p:ph type="title" hasCustomPrompt="1"/>
          </p:nvPr>
        </p:nvSpPr>
        <p:spPr>
          <a:xfrm>
            <a:off x="1218209" y="1503660"/>
            <a:ext cx="7548981" cy="215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4" name="Google Shape;204;p44"/>
          <p:cNvSpPr txBox="1">
            <a:spLocks noGrp="1"/>
          </p:cNvSpPr>
          <p:nvPr>
            <p:ph type="body" idx="1"/>
          </p:nvPr>
        </p:nvSpPr>
        <p:spPr>
          <a:xfrm>
            <a:off x="3144378" y="3918198"/>
            <a:ext cx="4187272" cy="81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44"/>
          <p:cNvSpPr/>
          <p:nvPr/>
        </p:nvSpPr>
        <p:spPr>
          <a:xfrm>
            <a:off x="559732" y="3999660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4"/>
          <p:cNvSpPr/>
          <p:nvPr/>
        </p:nvSpPr>
        <p:spPr>
          <a:xfrm>
            <a:off x="657378" y="1530199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4"/>
          <p:cNvSpPr/>
          <p:nvPr/>
        </p:nvSpPr>
        <p:spPr>
          <a:xfrm>
            <a:off x="435428" y="85691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4"/>
          <p:cNvSpPr/>
          <p:nvPr/>
        </p:nvSpPr>
        <p:spPr>
          <a:xfrm>
            <a:off x="649151" y="5045629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4"/>
          <p:cNvSpPr/>
          <p:nvPr/>
        </p:nvSpPr>
        <p:spPr>
          <a:xfrm>
            <a:off x="472239" y="17511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4"/>
          <p:cNvSpPr/>
          <p:nvPr/>
        </p:nvSpPr>
        <p:spPr>
          <a:xfrm>
            <a:off x="424136" y="45119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4"/>
          <p:cNvSpPr/>
          <p:nvPr/>
        </p:nvSpPr>
        <p:spPr>
          <a:xfrm>
            <a:off x="548604" y="1255642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4"/>
          <p:cNvSpPr/>
          <p:nvPr/>
        </p:nvSpPr>
        <p:spPr>
          <a:xfrm>
            <a:off x="1470245" y="5246923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4"/>
          <p:cNvSpPr/>
          <p:nvPr/>
        </p:nvSpPr>
        <p:spPr>
          <a:xfrm>
            <a:off x="633404" y="2737507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4"/>
          <p:cNvSpPr/>
          <p:nvPr/>
        </p:nvSpPr>
        <p:spPr>
          <a:xfrm>
            <a:off x="1125386" y="736943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4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4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4"/>
          <p:cNvSpPr txBox="1">
            <a:spLocks noGrp="1"/>
          </p:cNvSpPr>
          <p:nvPr>
            <p:ph type="title" idx="2"/>
          </p:nvPr>
        </p:nvSpPr>
        <p:spPr>
          <a:xfrm>
            <a:off x="1764660" y="597618"/>
            <a:ext cx="5930164" cy="52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5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5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5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5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5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5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5"/>
          <p:cNvSpPr txBox="1">
            <a:spLocks noGrp="1"/>
          </p:cNvSpPr>
          <p:nvPr>
            <p:ph type="title"/>
          </p:nvPr>
        </p:nvSpPr>
        <p:spPr>
          <a:xfrm>
            <a:off x="1765548" y="592784"/>
            <a:ext cx="7431780" cy="52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5"/>
          <p:cNvSpPr txBox="1">
            <a:spLocks noGrp="1"/>
          </p:cNvSpPr>
          <p:nvPr>
            <p:ph type="subTitle" idx="1"/>
          </p:nvPr>
        </p:nvSpPr>
        <p:spPr>
          <a:xfrm>
            <a:off x="5547084" y="1904435"/>
            <a:ext cx="3874163" cy="92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45"/>
          <p:cNvSpPr txBox="1">
            <a:spLocks noGrp="1"/>
          </p:cNvSpPr>
          <p:nvPr>
            <p:ph type="subTitle" idx="2"/>
          </p:nvPr>
        </p:nvSpPr>
        <p:spPr>
          <a:xfrm>
            <a:off x="5547084" y="1675064"/>
            <a:ext cx="3473068" cy="346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45"/>
          <p:cNvSpPr/>
          <p:nvPr/>
        </p:nvSpPr>
        <p:spPr>
          <a:xfrm>
            <a:off x="1790453" y="4572645"/>
            <a:ext cx="57230" cy="548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5"/>
          <p:cNvSpPr/>
          <p:nvPr/>
        </p:nvSpPr>
        <p:spPr>
          <a:xfrm>
            <a:off x="1847683" y="1795477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5"/>
          <p:cNvSpPr/>
          <p:nvPr/>
        </p:nvSpPr>
        <p:spPr>
          <a:xfrm>
            <a:off x="3082658" y="5140517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5"/>
          <p:cNvSpPr/>
          <p:nvPr/>
        </p:nvSpPr>
        <p:spPr>
          <a:xfrm>
            <a:off x="552945" y="5319863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45"/>
          <p:cNvSpPr/>
          <p:nvPr/>
        </p:nvSpPr>
        <p:spPr>
          <a:xfrm>
            <a:off x="4663653" y="4572645"/>
            <a:ext cx="57230" cy="548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5"/>
          <p:cNvSpPr/>
          <p:nvPr/>
        </p:nvSpPr>
        <p:spPr>
          <a:xfrm>
            <a:off x="850268" y="4483453"/>
            <a:ext cx="57230" cy="548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5"/>
          <p:cNvSpPr/>
          <p:nvPr/>
        </p:nvSpPr>
        <p:spPr>
          <a:xfrm>
            <a:off x="495060" y="1506762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5"/>
          <p:cNvSpPr/>
          <p:nvPr/>
        </p:nvSpPr>
        <p:spPr>
          <a:xfrm>
            <a:off x="708578" y="2437387"/>
            <a:ext cx="57230" cy="54875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6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6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6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6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6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6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6"/>
          <p:cNvSpPr txBox="1">
            <a:spLocks noGrp="1"/>
          </p:cNvSpPr>
          <p:nvPr>
            <p:ph type="title"/>
          </p:nvPr>
        </p:nvSpPr>
        <p:spPr>
          <a:xfrm>
            <a:off x="1765548" y="598048"/>
            <a:ext cx="7431780" cy="52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6"/>
          <p:cNvSpPr txBox="1">
            <a:spLocks noGrp="1"/>
          </p:cNvSpPr>
          <p:nvPr>
            <p:ph type="subTitle" idx="1"/>
          </p:nvPr>
        </p:nvSpPr>
        <p:spPr>
          <a:xfrm>
            <a:off x="2425247" y="1667611"/>
            <a:ext cx="1526019" cy="30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46"/>
          <p:cNvSpPr txBox="1">
            <a:spLocks noGrp="1"/>
          </p:cNvSpPr>
          <p:nvPr>
            <p:ph type="subTitle" idx="2"/>
          </p:nvPr>
        </p:nvSpPr>
        <p:spPr>
          <a:xfrm>
            <a:off x="1140161" y="2093286"/>
            <a:ext cx="4096192" cy="68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9pPr>
          </a:lstStyle>
          <a:p>
            <a:endParaRPr/>
          </a:p>
        </p:txBody>
      </p:sp>
      <p:sp>
        <p:nvSpPr>
          <p:cNvPr id="246" name="Google Shape;246;p46"/>
          <p:cNvSpPr txBox="1">
            <a:spLocks noGrp="1"/>
          </p:cNvSpPr>
          <p:nvPr>
            <p:ph type="subTitle" idx="3"/>
          </p:nvPr>
        </p:nvSpPr>
        <p:spPr>
          <a:xfrm>
            <a:off x="2423529" y="3486095"/>
            <a:ext cx="1529456" cy="30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46"/>
          <p:cNvSpPr txBox="1">
            <a:spLocks noGrp="1"/>
          </p:cNvSpPr>
          <p:nvPr>
            <p:ph type="subTitle" idx="4"/>
          </p:nvPr>
        </p:nvSpPr>
        <p:spPr>
          <a:xfrm>
            <a:off x="1138614" y="3917443"/>
            <a:ext cx="4099285" cy="682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9pPr>
          </a:lstStyle>
          <a:p>
            <a:endParaRPr/>
          </a:p>
        </p:txBody>
      </p:sp>
      <p:sp>
        <p:nvSpPr>
          <p:cNvPr id="248" name="Google Shape;248;p46"/>
          <p:cNvSpPr/>
          <p:nvPr/>
        </p:nvSpPr>
        <p:spPr>
          <a:xfrm>
            <a:off x="649156" y="3555468"/>
            <a:ext cx="248191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6"/>
          <p:cNvSpPr/>
          <p:nvPr/>
        </p:nvSpPr>
        <p:spPr>
          <a:xfrm>
            <a:off x="1324718" y="358606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6"/>
          <p:cNvSpPr/>
          <p:nvPr/>
        </p:nvSpPr>
        <p:spPr>
          <a:xfrm>
            <a:off x="559732" y="3999660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6"/>
          <p:cNvSpPr/>
          <p:nvPr/>
        </p:nvSpPr>
        <p:spPr>
          <a:xfrm>
            <a:off x="657378" y="1530199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6"/>
          <p:cNvSpPr/>
          <p:nvPr/>
        </p:nvSpPr>
        <p:spPr>
          <a:xfrm>
            <a:off x="435428" y="85691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6"/>
          <p:cNvSpPr/>
          <p:nvPr/>
        </p:nvSpPr>
        <p:spPr>
          <a:xfrm>
            <a:off x="649151" y="5045629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6"/>
          <p:cNvSpPr/>
          <p:nvPr/>
        </p:nvSpPr>
        <p:spPr>
          <a:xfrm>
            <a:off x="607835" y="244273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6"/>
          <p:cNvSpPr/>
          <p:nvPr/>
        </p:nvSpPr>
        <p:spPr>
          <a:xfrm>
            <a:off x="1251052" y="5354699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6"/>
          <p:cNvSpPr/>
          <p:nvPr/>
        </p:nvSpPr>
        <p:spPr>
          <a:xfrm>
            <a:off x="472239" y="17511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6"/>
          <p:cNvSpPr/>
          <p:nvPr/>
        </p:nvSpPr>
        <p:spPr>
          <a:xfrm>
            <a:off x="424136" y="45119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6"/>
          <p:cNvSpPr/>
          <p:nvPr/>
        </p:nvSpPr>
        <p:spPr>
          <a:xfrm>
            <a:off x="548604" y="1255642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_AND_TWO_COLUMNS_2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/>
          <p:nvPr/>
        </p:nvSpPr>
        <p:spPr>
          <a:xfrm>
            <a:off x="310273" y="122617"/>
            <a:ext cx="9855348" cy="5417530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7"/>
          <p:cNvSpPr/>
          <p:nvPr/>
        </p:nvSpPr>
        <p:spPr>
          <a:xfrm>
            <a:off x="552953" y="275543"/>
            <a:ext cx="86612" cy="8306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7"/>
          <p:cNvSpPr/>
          <p:nvPr/>
        </p:nvSpPr>
        <p:spPr>
          <a:xfrm>
            <a:off x="693897" y="275543"/>
            <a:ext cx="86612" cy="830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7"/>
          <p:cNvSpPr/>
          <p:nvPr/>
        </p:nvSpPr>
        <p:spPr>
          <a:xfrm>
            <a:off x="834842" y="275543"/>
            <a:ext cx="86612" cy="830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7"/>
          <p:cNvSpPr/>
          <p:nvPr/>
        </p:nvSpPr>
        <p:spPr>
          <a:xfrm>
            <a:off x="933627" y="592788"/>
            <a:ext cx="8515001" cy="550210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7"/>
          <p:cNvSpPr/>
          <p:nvPr/>
        </p:nvSpPr>
        <p:spPr>
          <a:xfrm>
            <a:off x="1251053" y="654385"/>
            <a:ext cx="449272" cy="427002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7"/>
          <p:cNvSpPr txBox="1">
            <a:spLocks noGrp="1"/>
          </p:cNvSpPr>
          <p:nvPr>
            <p:ph type="title"/>
          </p:nvPr>
        </p:nvSpPr>
        <p:spPr>
          <a:xfrm>
            <a:off x="1765548" y="592784"/>
            <a:ext cx="7431780" cy="52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7"/>
          <p:cNvSpPr txBox="1">
            <a:spLocks noGrp="1"/>
          </p:cNvSpPr>
          <p:nvPr>
            <p:ph type="subTitle" idx="1"/>
          </p:nvPr>
        </p:nvSpPr>
        <p:spPr>
          <a:xfrm>
            <a:off x="1138614" y="1845199"/>
            <a:ext cx="3995832" cy="68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9pPr>
          </a:lstStyle>
          <a:p>
            <a:endParaRPr/>
          </a:p>
        </p:txBody>
      </p:sp>
      <p:sp>
        <p:nvSpPr>
          <p:cNvPr id="268" name="Google Shape;268;p47"/>
          <p:cNvSpPr txBox="1">
            <a:spLocks noGrp="1"/>
          </p:cNvSpPr>
          <p:nvPr>
            <p:ph type="subTitle" idx="2"/>
          </p:nvPr>
        </p:nvSpPr>
        <p:spPr>
          <a:xfrm>
            <a:off x="1138614" y="3489981"/>
            <a:ext cx="4070071" cy="90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9pPr>
          </a:lstStyle>
          <a:p>
            <a:endParaRPr/>
          </a:p>
        </p:txBody>
      </p:sp>
      <p:sp>
        <p:nvSpPr>
          <p:cNvPr id="269" name="Google Shape;269;p47"/>
          <p:cNvSpPr/>
          <p:nvPr/>
        </p:nvSpPr>
        <p:spPr>
          <a:xfrm>
            <a:off x="4271990" y="5159940"/>
            <a:ext cx="248191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7"/>
          <p:cNvSpPr/>
          <p:nvPr/>
        </p:nvSpPr>
        <p:spPr>
          <a:xfrm>
            <a:off x="8488815" y="5387780"/>
            <a:ext cx="475614" cy="4404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7"/>
          <p:cNvSpPr/>
          <p:nvPr/>
        </p:nvSpPr>
        <p:spPr>
          <a:xfrm>
            <a:off x="559732" y="3999660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7"/>
          <p:cNvSpPr/>
          <p:nvPr/>
        </p:nvSpPr>
        <p:spPr>
          <a:xfrm>
            <a:off x="826470" y="1446473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7"/>
          <p:cNvSpPr/>
          <p:nvPr/>
        </p:nvSpPr>
        <p:spPr>
          <a:xfrm>
            <a:off x="435428" y="856916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7"/>
          <p:cNvSpPr/>
          <p:nvPr/>
        </p:nvSpPr>
        <p:spPr>
          <a:xfrm>
            <a:off x="911049" y="4878178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7"/>
          <p:cNvSpPr/>
          <p:nvPr/>
        </p:nvSpPr>
        <p:spPr>
          <a:xfrm>
            <a:off x="2199458" y="5387757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7"/>
          <p:cNvSpPr/>
          <p:nvPr/>
        </p:nvSpPr>
        <p:spPr>
          <a:xfrm>
            <a:off x="7402214" y="5242680"/>
            <a:ext cx="73674" cy="70658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7"/>
          <p:cNvSpPr/>
          <p:nvPr/>
        </p:nvSpPr>
        <p:spPr>
          <a:xfrm>
            <a:off x="472239" y="17511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7"/>
          <p:cNvSpPr/>
          <p:nvPr/>
        </p:nvSpPr>
        <p:spPr>
          <a:xfrm>
            <a:off x="5581913" y="358613"/>
            <a:ext cx="73658" cy="706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7"/>
          <p:cNvSpPr/>
          <p:nvPr/>
        </p:nvSpPr>
        <p:spPr>
          <a:xfrm>
            <a:off x="424136" y="451195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7"/>
          <p:cNvSpPr/>
          <p:nvPr/>
        </p:nvSpPr>
        <p:spPr>
          <a:xfrm>
            <a:off x="1106218" y="1339368"/>
            <a:ext cx="344869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7"/>
          <p:cNvSpPr/>
          <p:nvPr/>
        </p:nvSpPr>
        <p:spPr>
          <a:xfrm>
            <a:off x="2300481" y="207695"/>
            <a:ext cx="248191" cy="44035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0"/>
              <a:buFont typeface="Arial"/>
              <a:buNone/>
            </a:pPr>
            <a:endParaRPr sz="158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703865" y="488978"/>
            <a:ext cx="9414917" cy="62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580678" y="1266300"/>
            <a:ext cx="9537961" cy="3753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8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" y="2247983"/>
            <a:ext cx="3642360" cy="2912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8F35A9-5075-4360-8E1F-C12B71D88B59}"/>
              </a:ext>
            </a:extLst>
          </p:cNvPr>
          <p:cNvSpPr txBox="1"/>
          <p:nvPr/>
        </p:nvSpPr>
        <p:spPr>
          <a:xfrm>
            <a:off x="350519" y="183215"/>
            <a:ext cx="9992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GÒ VẤP</a:t>
            </a:r>
          </a:p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MÔN CÔNG NGHỆ LỚP 6</a:t>
            </a:r>
          </a:p>
        </p:txBody>
      </p:sp>
      <p:sp>
        <p:nvSpPr>
          <p:cNvPr id="5" name="Google Shape;390;p3"/>
          <p:cNvSpPr txBox="1"/>
          <p:nvPr/>
        </p:nvSpPr>
        <p:spPr>
          <a:xfrm>
            <a:off x="847217" y="1075491"/>
            <a:ext cx="8619891" cy="9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Ubuntu"/>
              <a:buNone/>
            </a:pPr>
            <a:r>
              <a:rPr lang="vi-VN" sz="3600" b="1" u="none" strike="noStrike" cap="none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DỰ ÁN 1:</a:t>
            </a:r>
            <a:r>
              <a:rPr lang="vi-VN" sz="3600" b="1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 NHÀ CỦA EM</a:t>
            </a:r>
            <a:endParaRPr sz="3600" b="1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" name="Google Shape;502;p7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7162" y="2247982"/>
            <a:ext cx="4218016" cy="2912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6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6"/>
    </mc:Choice>
    <mc:Fallback xmlns="">
      <p:transition spd="slow" advTm="843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3"/>
          <p:cNvSpPr txBox="1"/>
          <p:nvPr/>
        </p:nvSpPr>
        <p:spPr>
          <a:xfrm>
            <a:off x="1250777" y="1057794"/>
            <a:ext cx="7327958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54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vi-VN" sz="3200" b="0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</a:t>
            </a:r>
            <a:r>
              <a:rPr lang="vi-VN" sz="32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 mô hình theo kiểu nhà nào?</a:t>
            </a:r>
            <a:endParaRPr sz="3200" b="0" i="0" u="none" strike="noStrike" cap="none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9" name="Google Shape;549;p13"/>
          <p:cNvSpPr txBox="1"/>
          <p:nvPr/>
        </p:nvSpPr>
        <p:spPr>
          <a:xfrm>
            <a:off x="1250777" y="1795029"/>
            <a:ext cx="6784975" cy="583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54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en-US" sz="3200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vi-VN" sz="3200" b="0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rong </a:t>
            </a:r>
            <a:r>
              <a:rPr lang="vi-VN" sz="32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 có những khu vực nào?</a:t>
            </a:r>
            <a:endParaRPr sz="3200" b="0" i="0" u="none" strike="noStrike" cap="none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0" name="Google Shape;550;p13"/>
          <p:cNvSpPr txBox="1"/>
          <p:nvPr/>
        </p:nvSpPr>
        <p:spPr>
          <a:xfrm>
            <a:off x="1175962" y="3706885"/>
            <a:ext cx="8840874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54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vi-VN" sz="32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Ngôi nhà của em có thể hiện đặc điểm của ngôi nhà thông minh không?</a:t>
            </a:r>
            <a:endParaRPr sz="3200" b="0" i="0" u="none" strike="noStrike" cap="none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1" name="Google Shape;551;p13"/>
          <p:cNvSpPr txBox="1"/>
          <p:nvPr/>
        </p:nvSpPr>
        <p:spPr>
          <a:xfrm>
            <a:off x="1250777" y="2532264"/>
            <a:ext cx="8840874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vi-VN" sz="3200" b="0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dùng </a:t>
            </a:r>
            <a:r>
              <a:rPr lang="vi-VN" sz="32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nhà sử dụng năng lượng gì? Có các đồ dùng, thiết bị tiết kiệm năng lượng không?</a:t>
            </a:r>
            <a:endParaRPr sz="3200" b="0" i="0" u="none" strike="noStrike" cap="none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3772" y="359293"/>
            <a:ext cx="288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GỢI Ý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99"/>
    </mc:Choice>
    <mc:Fallback xmlns="">
      <p:transition spd="slow" advTm="34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812" y="870782"/>
            <a:ext cx="9167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979" y="1718441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1812" y="2130304"/>
            <a:ext cx="95869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3780" y="144780"/>
            <a:ext cx="148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1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03"/>
    </mc:Choice>
    <mc:Fallback xmlns="">
      <p:transition spd="slow" advTm="69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g trí thêm cỏ đề hoàn thành cách làm nhà bằng giấ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00" y="272313"/>
            <a:ext cx="5893724" cy="40815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408755" y="3956051"/>
            <a:ext cx="40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669" y="4479271"/>
            <a:ext cx="95301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 MÔ HÌNH NHÀ Ở BẰNG GIẤY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(KIỂU 1)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66"/>
    </mc:Choice>
    <mc:Fallback xmlns="">
      <p:transition spd="slow" advTm="2046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Đánh dấu vào các vị trí trên tờ bìa cart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6" y="175626"/>
            <a:ext cx="3683679" cy="237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Nối các vị trí đã đánh dấu bằng thước kẻ và ê-k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41" y="216130"/>
            <a:ext cx="3741176" cy="239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au đó nối chúng lại với nhau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5" y="2793075"/>
            <a:ext cx="3683679" cy="252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Tạo thêm cửa ra vào và cửa sổ cho ngôi nhà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441" y="2762162"/>
            <a:ext cx="3732413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24927" y="2011680"/>
            <a:ext cx="40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39986" y="2011680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72817" y="199457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8279477" y="1994572"/>
            <a:ext cx="515389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431007" y="477453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76023" y="4774534"/>
            <a:ext cx="515389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40004" y="475742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5020" y="4757426"/>
            <a:ext cx="515389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9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76"/>
    </mc:Choice>
    <mc:Fallback xmlns="">
      <p:transition spd="slow" advTm="1277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ách làm nhà bằng giấy vô cùng đơn giả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147377"/>
            <a:ext cx="3915294" cy="2604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ạo nền cho ngôi nhà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36" y="214686"/>
            <a:ext cx="3915293" cy="253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Gắn mái cho ngôi nhà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2901142"/>
            <a:ext cx="3915294" cy="2480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Gắn thêm cửa sổ và cửa ra và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36" y="2840181"/>
            <a:ext cx="3915293" cy="25417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482675" y="2143876"/>
            <a:ext cx="40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Oval 8"/>
          <p:cNvSpPr/>
          <p:nvPr/>
        </p:nvSpPr>
        <p:spPr>
          <a:xfrm>
            <a:off x="4386128" y="2143876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66872" y="2126768"/>
            <a:ext cx="40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750084" y="2126768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866872" y="4748530"/>
            <a:ext cx="40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70325" y="4748530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22207" y="4748530"/>
            <a:ext cx="40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25660" y="4748530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80"/>
    </mc:Choice>
    <mc:Fallback xmlns="">
      <p:transition spd="slow" advTm="2588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ng trí thêm cỏ đề hoàn thành cách làm nhà bằng giấ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2" y="540327"/>
            <a:ext cx="5893724" cy="40815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408755" y="3956051"/>
            <a:ext cx="40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12208" y="3956051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9"/>
    </mc:Choice>
    <mc:Fallback xmlns="">
      <p:transition spd="slow" advTm="1226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Đặt ngôi vào vào bên trong là xo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1" y="225997"/>
            <a:ext cx="6751320" cy="3855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53704" y="4195492"/>
            <a:ext cx="95301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 MÔ HÌNH NHÀ Ở BẰNG GIẤY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(KIỂU 2)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9"/>
    </mc:Choice>
    <mc:Fallback xmlns="">
      <p:transition spd="slow" advTm="595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ắt những đoạn giấy nhỏ và dán lên trên mặt những tờ giấ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95" y="116377"/>
            <a:ext cx="3863788" cy="2518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ắt bỏ những phần thừ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9" y="116377"/>
            <a:ext cx="3862922" cy="2518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ắn cửa sổ cho ngôi nhà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9" y="2768254"/>
            <a:ext cx="3862922" cy="251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Đặt tờ giấy vào tấm to hơ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95" y="2768253"/>
            <a:ext cx="3863788" cy="25174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50006" y="1988223"/>
            <a:ext cx="40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53459" y="1988223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605788" y="2005331"/>
            <a:ext cx="40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509241" y="2005331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32453" y="4654320"/>
            <a:ext cx="40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435906" y="4654320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49786" y="4750809"/>
            <a:ext cx="40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53239" y="4750809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1"/>
    </mc:Choice>
    <mc:Fallback xmlns="">
      <p:transition spd="slow" advTm="415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àm tương tự với bức tường có mũ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49" y="224445"/>
            <a:ext cx="3793822" cy="246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àm tương tự thì sẽ được 4 tấm bìa còn lạ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66" y="2801065"/>
            <a:ext cx="3863788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ắt bỏ phần thừa và nhớ chừa lại 1 đoạ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10" y="224444"/>
            <a:ext cx="3863788" cy="246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án chúng lại với nhau để tạo thành khung hình ngôi nhà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10" y="2783957"/>
            <a:ext cx="3863788" cy="25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413627" y="2109660"/>
            <a:ext cx="40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4317080" y="2109660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816377" y="2126768"/>
            <a:ext cx="40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19830" y="2126768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902500" y="4803949"/>
            <a:ext cx="40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805953" y="4803949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40292" y="4729443"/>
            <a:ext cx="40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43745" y="4729443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7"/>
    </mc:Choice>
    <mc:Fallback xmlns="">
      <p:transition spd="slow" advTm="548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ạn hãy dán viền đỏ ở dưới ngô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" y="166255"/>
            <a:ext cx="4203064" cy="256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ắn mái nhà màu đỏ từ giấy bìa thủ cô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28" y="166254"/>
            <a:ext cx="4247619" cy="2560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àm hàng rào cho sân vườ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05" y="2880475"/>
            <a:ext cx="4203063" cy="243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án thêm cánh cổng và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" y="2834641"/>
            <a:ext cx="4247619" cy="24855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316348" y="2096601"/>
            <a:ext cx="40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" name="Oval 9"/>
          <p:cNvSpPr/>
          <p:nvPr/>
        </p:nvSpPr>
        <p:spPr>
          <a:xfrm>
            <a:off x="4219801" y="2096601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39126" y="2030473"/>
            <a:ext cx="54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08953" y="2002737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60315" y="4729443"/>
            <a:ext cx="578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43745" y="4729443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739126" y="4680649"/>
            <a:ext cx="704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08953" y="4653243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7"/>
    </mc:Choice>
    <mc:Fallback xmlns="">
      <p:transition spd="slow" advTm="1291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"/>
          <p:cNvSpPr txBox="1">
            <a:spLocks noGrp="1"/>
          </p:cNvSpPr>
          <p:nvPr>
            <p:ph type="title"/>
          </p:nvPr>
        </p:nvSpPr>
        <p:spPr>
          <a:xfrm>
            <a:off x="1916207" y="651936"/>
            <a:ext cx="64869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MỤC TIÊU </a:t>
            </a:r>
            <a:endParaRPr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4"/>
          <p:cNvSpPr txBox="1">
            <a:spLocks noGrp="1"/>
          </p:cNvSpPr>
          <p:nvPr>
            <p:ph type="subTitle" idx="1"/>
          </p:nvPr>
        </p:nvSpPr>
        <p:spPr>
          <a:xfrm>
            <a:off x="410210" y="1260475"/>
            <a:ext cx="9655810" cy="377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vi-VN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Xây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dựng ý tưởng thiết kế và lắp ráp </a:t>
            </a:r>
            <a:r>
              <a:rPr lang="vi-VN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 </a:t>
            </a: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 hình nhà ở từ các vật liệu có sẵn. 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vi-VN" sz="2800" b="1" i="1" dirty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 b="1" i="1" dirty="0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73"/>
    </mc:Choice>
    <mc:Fallback xmlns="">
      <p:transition spd="slow" advTm="12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Đặt ngôi vào vào bên trong là xo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89" y="722610"/>
            <a:ext cx="6751320" cy="385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977226" y="3823046"/>
            <a:ext cx="579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77226" y="3823046"/>
            <a:ext cx="579118" cy="540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8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"/>
    </mc:Choice>
    <mc:Fallback xmlns="">
      <p:transition spd="slow" advTm="24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2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007" y="665683"/>
            <a:ext cx="4814281" cy="345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1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4041" y="665683"/>
            <a:ext cx="4314306" cy="34580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01;p7"/>
          <p:cNvSpPr txBox="1">
            <a:spLocks noGrp="1"/>
          </p:cNvSpPr>
          <p:nvPr>
            <p:ph type="title"/>
          </p:nvPr>
        </p:nvSpPr>
        <p:spPr>
          <a:xfrm>
            <a:off x="1389159" y="4382076"/>
            <a:ext cx="7538778" cy="1035744"/>
          </a:xfrm>
          <a:prstGeom prst="rect">
            <a:avLst/>
          </a:prstGeom>
          <a:noFill/>
          <a:ln w="28575" cap="flat" cmpd="sng">
            <a:solidFill>
              <a:srgbClr val="3866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MÔ HÌNH MỘT SỐ KHU VỰC TRONG </a:t>
            </a:r>
            <a:r>
              <a:rPr lang="vi-VN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NHÀ 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Ở LÀM </a:t>
            </a:r>
            <a:r>
              <a:rPr lang="vi-VN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 BÌA CARTON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"/>
    </mc:Choice>
    <mc:Fallback xmlns="">
      <p:transition spd="slow" advTm="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F94840-30B7-4FD8-B7B5-0062BEDFD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04" y="432341"/>
            <a:ext cx="8223343" cy="4329115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60A5EDA0-51D7-49E5-B182-891368EA0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058" y="4872624"/>
            <a:ext cx="7077579" cy="44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7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7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307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1.4. </a:t>
            </a:r>
            <a:r>
              <a:rPr lang="en-US" altLang="en-US" sz="2307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307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7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307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7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307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7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307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2307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 số </a:t>
            </a:r>
            <a:r>
              <a:rPr lang="en-US" altLang="en-US" sz="2307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307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307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</a:t>
            </a:r>
            <a:r>
              <a:rPr lang="en-US" altLang="en-US" sz="2307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altLang="en-US" sz="2307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nhà ở</a:t>
            </a:r>
            <a:endParaRPr lang="en-US" altLang="en-US" sz="2307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"/>
    </mc:Choice>
    <mc:Fallback xmlns="">
      <p:transition spd="slow" advTm="235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3"/>
        </a:solidFill>
        <a:effectLst/>
      </p:bgPr>
    </p:bg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731" y="404551"/>
            <a:ext cx="6774872" cy="4882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85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ADE9DF-3364-4D6F-A182-0EED8D14FF8F}"/>
              </a:ext>
            </a:extLst>
          </p:cNvPr>
          <p:cNvSpPr txBox="1"/>
          <p:nvPr/>
        </p:nvSpPr>
        <p:spPr>
          <a:xfrm>
            <a:off x="1069715" y="722518"/>
            <a:ext cx="8782377" cy="371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K12.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54" dirty="0"/>
          </a:p>
        </p:txBody>
      </p:sp>
      <p:sp>
        <p:nvSpPr>
          <p:cNvPr id="5" name="TextBox 4"/>
          <p:cNvSpPr txBox="1"/>
          <p:nvPr/>
        </p:nvSpPr>
        <p:spPr>
          <a:xfrm>
            <a:off x="3078893" y="180848"/>
            <a:ext cx="3736920" cy="498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3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US" sz="230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7"/>
    </mc:Choice>
    <mc:Fallback xmlns="">
      <p:transition spd="slow" advTm="1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"/>
          <p:cNvSpPr txBox="1">
            <a:spLocks noGrp="1"/>
          </p:cNvSpPr>
          <p:nvPr>
            <p:ph type="title"/>
          </p:nvPr>
        </p:nvSpPr>
        <p:spPr>
          <a:xfrm>
            <a:off x="1916207" y="651936"/>
            <a:ext cx="64869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NHIỆM </a:t>
            </a:r>
            <a:r>
              <a:rPr lang="vi-VN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VỤ</a:t>
            </a:r>
            <a:endParaRPr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4"/>
          <p:cNvSpPr txBox="1">
            <a:spLocks noGrp="1"/>
          </p:cNvSpPr>
          <p:nvPr>
            <p:ph type="subTitle" idx="1"/>
          </p:nvPr>
        </p:nvSpPr>
        <p:spPr>
          <a:xfrm>
            <a:off x="410210" y="1260475"/>
            <a:ext cx="9655810" cy="377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vi-VN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ắp ráp được một mô hình nhà ở từ các vật liệu có sẵn. </a:t>
            </a:r>
            <a:endParaRPr sz="2800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vi-VN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Sắp xếp mô hình các đồ dùng, thiết bị chủ yếu ở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vi-VN" sz="2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khu vực trong ngôi nhà.</a:t>
            </a:r>
            <a:endParaRPr sz="28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50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3"/>
    </mc:Choice>
    <mc:Fallback xmlns="">
      <p:transition spd="slow" advTm="29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Đặt ngôi vào vào bên trong là xo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64" y="556952"/>
            <a:ext cx="4547062" cy="359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90" y="555791"/>
            <a:ext cx="4497027" cy="3595837"/>
          </a:xfrm>
          <a:prstGeom prst="rect">
            <a:avLst/>
          </a:prstGeom>
        </p:spPr>
      </p:pic>
      <p:sp>
        <p:nvSpPr>
          <p:cNvPr id="8" name="Google Shape;501;p7"/>
          <p:cNvSpPr txBox="1">
            <a:spLocks noGrp="1"/>
          </p:cNvSpPr>
          <p:nvPr>
            <p:ph type="title"/>
          </p:nvPr>
        </p:nvSpPr>
        <p:spPr>
          <a:xfrm>
            <a:off x="1547743" y="4429374"/>
            <a:ext cx="7538778" cy="667905"/>
          </a:xfrm>
          <a:prstGeom prst="rect">
            <a:avLst/>
          </a:prstGeom>
          <a:noFill/>
          <a:ln w="28575" cap="flat" cmpd="sng">
            <a:solidFill>
              <a:srgbClr val="3866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MÔ HÌNH </a:t>
            </a:r>
            <a:r>
              <a:rPr lang="vi-VN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NHÀ 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Ở LÀM </a:t>
            </a:r>
            <a:r>
              <a:rPr lang="vi-VN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BẰNG 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GIẤY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27"/>
    </mc:Choice>
    <mc:Fallback xmlns="">
      <p:transition spd="slow" advTm="18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2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007" y="665683"/>
            <a:ext cx="4814281" cy="345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1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4041" y="665683"/>
            <a:ext cx="4314306" cy="34580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01;p7"/>
          <p:cNvSpPr txBox="1">
            <a:spLocks noGrp="1"/>
          </p:cNvSpPr>
          <p:nvPr>
            <p:ph type="title"/>
          </p:nvPr>
        </p:nvSpPr>
        <p:spPr>
          <a:xfrm>
            <a:off x="762000" y="4351596"/>
            <a:ext cx="8907780" cy="997644"/>
          </a:xfrm>
          <a:prstGeom prst="rect">
            <a:avLst/>
          </a:prstGeom>
          <a:noFill/>
          <a:ln w="28575" cap="flat" cmpd="sng">
            <a:solidFill>
              <a:srgbClr val="3866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MÔ HÌNH MỘT SỐ KHU VỰC TRONG </a:t>
            </a:r>
            <a:r>
              <a:rPr lang="vi-VN" sz="3200" dirty="0">
                <a:latin typeface="Times New Roman"/>
                <a:ea typeface="Times New Roman"/>
                <a:cs typeface="Times New Roman"/>
                <a:sym typeface="Times New Roman"/>
              </a:rPr>
              <a:t>NHÀ </a:t>
            </a: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Ở LÀM </a:t>
            </a:r>
            <a:r>
              <a:rPr lang="vi-VN" sz="3200" dirty="0"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 BÌA CARTON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5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58"/>
    </mc:Choice>
    <mc:Fallback xmlns="">
      <p:transition spd="slow" advTm="26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"/>
          <p:cNvSpPr txBox="1">
            <a:spLocks noGrp="1"/>
          </p:cNvSpPr>
          <p:nvPr>
            <p:ph type="title"/>
          </p:nvPr>
        </p:nvSpPr>
        <p:spPr>
          <a:xfrm>
            <a:off x="1249680" y="4610677"/>
            <a:ext cx="8018145" cy="667905"/>
          </a:xfrm>
          <a:prstGeom prst="rect">
            <a:avLst/>
          </a:prstGeom>
          <a:noFill/>
          <a:ln w="28575" cap="flat" cmpd="sng">
            <a:solidFill>
              <a:srgbClr val="3866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MÔ HÌNH </a:t>
            </a:r>
            <a:r>
              <a:rPr lang="vi-VN" sz="3200" dirty="0">
                <a:latin typeface="Times New Roman"/>
                <a:ea typeface="Times New Roman"/>
                <a:cs typeface="Times New Roman"/>
                <a:sym typeface="Times New Roman"/>
              </a:rPr>
              <a:t>NHÀ </a:t>
            </a: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Ở LÀM </a:t>
            </a:r>
            <a:r>
              <a:rPr lang="vi-VN" sz="32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200" dirty="0">
                <a:latin typeface="Times New Roman"/>
                <a:ea typeface="Times New Roman"/>
                <a:cs typeface="Times New Roman"/>
                <a:sym typeface="Times New Roman"/>
              </a:rPr>
              <a:t>BẰNG QUE TRE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2" name="Google Shape;502;p7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4444" y="357445"/>
            <a:ext cx="5162204" cy="402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95;p17"/>
          <p:cNvPicPr preferRelativeResize="0"/>
          <p:nvPr/>
        </p:nvPicPr>
        <p:blipFill rotWithShape="1">
          <a:blip r:embed="rId4">
            <a:alphaModFix/>
          </a:blip>
          <a:srcRect l="10186" t="-373" r="20569" b="1507"/>
          <a:stretch/>
        </p:blipFill>
        <p:spPr>
          <a:xfrm>
            <a:off x="5386648" y="357445"/>
            <a:ext cx="4713314" cy="402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79"/>
    </mc:Choice>
    <mc:Fallback xmlns="">
      <p:transition spd="slow" advTm="2457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6520" y="105410"/>
            <a:ext cx="7302500" cy="55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8"/>
          <p:cNvSpPr/>
          <p:nvPr/>
        </p:nvSpPr>
        <p:spPr>
          <a:xfrm>
            <a:off x="7665720" y="571500"/>
            <a:ext cx="2713990" cy="4342765"/>
          </a:xfrm>
          <a:prstGeom prst="rect">
            <a:avLst/>
          </a:prstGeom>
          <a:noFill/>
          <a:ln w="28575" cap="flat" cmpd="sng">
            <a:solidFill>
              <a:srgbClr val="3866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3400"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 HÌNH 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LÀM</a:t>
            </a:r>
            <a:r>
              <a:rPr lang="vi-VN" sz="36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 </a:t>
            </a:r>
            <a:r>
              <a:rPr lang="vi-VN" sz="3600" b="1" i="0" u="none" strike="noStrike" cap="none" dirty="0">
                <a:solidFill>
                  <a:srgbClr val="2747B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 TRE,</a:t>
            </a:r>
            <a:r>
              <a:rPr lang="vi-VN" sz="36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i="0" u="none" strike="noStrike" cap="none" dirty="0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GIẤY BÌA,</a:t>
            </a:r>
            <a:r>
              <a:rPr lang="vi-VN" sz="3600" b="1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b="1" i="0" u="none" strike="noStrike" cap="none" dirty="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Ubuntu"/>
              <a:buNone/>
            </a:pPr>
            <a:r>
              <a:rPr lang="vi-VN" sz="3600" b="1" i="0" u="none" strike="noStrike" cap="none" dirty="0">
                <a:solidFill>
                  <a:srgbClr val="66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MÚT XỐP</a:t>
            </a:r>
            <a:endParaRPr sz="3600" b="1" i="0" u="none" strike="noStrike" cap="none" dirty="0">
              <a:solidFill>
                <a:srgbClr val="66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31"/>
    </mc:Choice>
    <mc:Fallback xmlns="">
      <p:transition spd="slow" advTm="20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9" descr="4b268ddd3410c864e3e34987d5f89b0c&amp;zimke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151396" y="278476"/>
            <a:ext cx="4252735" cy="338307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9"/>
          <p:cNvSpPr/>
          <p:nvPr/>
        </p:nvSpPr>
        <p:spPr>
          <a:xfrm>
            <a:off x="1386840" y="4267200"/>
            <a:ext cx="7689965" cy="985751"/>
          </a:xfrm>
          <a:prstGeom prst="rect">
            <a:avLst/>
          </a:prstGeom>
          <a:noFill/>
          <a:ln w="28575" cap="flat" cmpd="sng">
            <a:solidFill>
              <a:srgbClr val="3866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3400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 HÌNH MỘT SỐ KHU VỰC TRONG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LÀM</a:t>
            </a:r>
            <a:r>
              <a:rPr lang="vi-VN" sz="3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2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 VÁN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ÉP</a:t>
            </a:r>
            <a:endParaRPr sz="3200" b="1" i="0" u="none" strike="noStrike" cap="none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Google Shape;62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729" y="457200"/>
            <a:ext cx="4866409" cy="34664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17530" y="3661545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5220" y="3649724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79"/>
    </mc:Choice>
    <mc:Fallback xmlns="">
      <p:transition spd="slow" advTm="67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0979" y="1718441"/>
            <a:ext cx="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2053" y="223915"/>
            <a:ext cx="95869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97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03"/>
    </mc:Choice>
    <mc:Fallback xmlns="">
      <p:transition spd="slow" advTm="69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552</Words>
  <Application>Microsoft Office PowerPoint</Application>
  <PresentationFormat>Custom</PresentationFormat>
  <Paragraphs>63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Times New Roman</vt:lpstr>
      <vt:lpstr>Arial</vt:lpstr>
      <vt:lpstr>Ubuntu</vt:lpstr>
      <vt:lpstr>Online Learning Planner by Sildesgo</vt:lpstr>
      <vt:lpstr>PowerPoint Presentation</vt:lpstr>
      <vt:lpstr>MỤC TIÊU </vt:lpstr>
      <vt:lpstr>NHIỆM VỤ</vt:lpstr>
      <vt:lpstr>MÔ HÌNH NHÀ Ở LÀM BẰNG GIẤY</vt:lpstr>
      <vt:lpstr>MÔ HÌNH MỘT SỐ KHU VỰC TRONG NHÀ Ở LÀM BẰNG BÌA CARTON</vt:lpstr>
      <vt:lpstr>MÔ HÌNH NHÀ Ở LÀM  BẰNG QUE 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MÔ HÌNH MỘT SỐ KHU VỰC TRONG NHÀ Ở LÀM BẰNG BÌA CARTON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Hoang Lan</dc:creator>
  <cp:lastModifiedBy>Nguyen Hoang Lan</cp:lastModifiedBy>
  <cp:revision>36</cp:revision>
  <dcterms:created xsi:type="dcterms:W3CDTF">2021-08-22T12:29:00Z</dcterms:created>
  <dcterms:modified xsi:type="dcterms:W3CDTF">2021-10-05T04:24:19Z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3196D26870D5469D97584389FA9F42BD</vt:lpwstr>
  </property>
  <property fmtid="{D5CDD505-2E9C-101B-9397-08002B2CF9AE}" pid="3" name="KSOProductBuildVer">
    <vt:lpwstr>1033-11.2.0.10265</vt:lpwstr>
  </property>
</Properties>
</file>